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256" r:id="rId3"/>
    <p:sldId id="258" r:id="rId5"/>
    <p:sldId id="267" r:id="rId6"/>
    <p:sldId id="268" r:id="rId7"/>
    <p:sldId id="269" r:id="rId8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4ef22aa1ac_0_14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24ef22aa1ac_0_14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/>
          <a:srcRect l="16960" t="24718" r="7121" b="26177"/>
          <a:stretch>
            <a:fillRect/>
          </a:stretch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058" name="Google Shape;1058;p24"/>
          <p:cNvSpPr txBox="1"/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CREDITS: 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This presentation template was created by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, and includes icons, infographics &amp; images by</a:t>
            </a: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4"/>
              </a:rPr>
              <a:t>Freepik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endParaRPr sz="1200" b="1" u="sng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/>
            <a:srcRect t="17657" b="17663"/>
            <a:stretch>
              <a:fillRect/>
            </a:stretch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Companerobots</a:t>
            </a:r>
            <a:endParaRPr lang="en-US" altLang="en-GB"/>
          </a:p>
        </p:txBody>
      </p:sp>
      <p:sp>
        <p:nvSpPr>
          <p:cNvPr id="1431" name="Google Shape;1431;p35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2"/>
                </a:solidFill>
              </a:rPr>
              <a:t>Technical presentation</a:t>
            </a:r>
            <a:endParaRPr lang="en-US" altLang="en-GB">
              <a:solidFill>
                <a:schemeClr val="dk2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solidFill>
                  <a:schemeClr val="dk2"/>
                </a:solidFill>
              </a:rPr>
              <a:t>Features</a:t>
            </a:r>
            <a:endParaRPr lang="en-US" altLang="en-GB" sz="3200">
              <a:solidFill>
                <a:schemeClr val="dk2"/>
              </a:solidFill>
            </a:endParaRPr>
          </a:p>
        </p:txBody>
      </p:sp>
      <p:sp>
        <p:nvSpPr>
          <p:cNvPr id="1467" name="Google Shape;1467;p37"/>
          <p:cNvSpPr txBox="1"/>
          <p:nvPr>
            <p:ph type="subTitle" idx="9"/>
          </p:nvPr>
        </p:nvSpPr>
        <p:spPr>
          <a:xfrm>
            <a:off x="971550" y="1440180"/>
            <a:ext cx="3233420" cy="767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Musicians controlled by our given gestures</a:t>
            </a:r>
            <a:endParaRPr lang="en-US" altLang="en-GB"/>
          </a:p>
        </p:txBody>
      </p:sp>
      <p:sp>
        <p:nvSpPr>
          <p:cNvPr id="1468" name="Google Shape;1468;p37"/>
          <p:cNvSpPr txBox="1"/>
          <p:nvPr>
            <p:ph type="subTitle" idx="1"/>
          </p:nvPr>
        </p:nvSpPr>
        <p:spPr>
          <a:xfrm>
            <a:off x="1026795" y="2101850"/>
            <a:ext cx="3107055" cy="95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Thanks to camera and raspberry pi, we can command robots to play in different tempo, and different sounds</a:t>
            </a:r>
            <a:r>
              <a:rPr lang="sk-SK" altLang="en-US" sz="1200"/>
              <a:t> not only by code but also by out gestures</a:t>
            </a:r>
            <a:endParaRPr lang="sk-SK" altLang="en-US" sz="1200"/>
          </a:p>
        </p:txBody>
      </p:sp>
      <p:sp>
        <p:nvSpPr>
          <p:cNvPr id="1469" name="Google Shape;1469;p37"/>
          <p:cNvSpPr txBox="1"/>
          <p:nvPr>
            <p:ph type="subTitle" idx="2"/>
          </p:nvPr>
        </p:nvSpPr>
        <p:spPr>
          <a:xfrm>
            <a:off x="4452620" y="2067560"/>
            <a:ext cx="3971290" cy="94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Each robot is synchronized by esp-now with the main “server”, the raspberry pi. That gives him almost realtime updates about stage and tells him how to react to upcoming events.</a:t>
            </a:r>
            <a:endParaRPr lang="en-US" altLang="en-GB" sz="1200"/>
          </a:p>
        </p:txBody>
      </p:sp>
      <p:sp>
        <p:nvSpPr>
          <p:cNvPr id="1470" name="Google Shape;1470;p37"/>
          <p:cNvSpPr txBox="1"/>
          <p:nvPr>
            <p:ph type="subTitle" idx="3"/>
          </p:nvPr>
        </p:nvSpPr>
        <p:spPr>
          <a:xfrm>
            <a:off x="755650" y="4001135"/>
            <a:ext cx="3449320" cy="107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robots actually plays on the instruments, not only move randomly with their hands and play the songs on loudspeakers</a:t>
            </a:r>
            <a:endParaRPr lang="en-US" altLang="en-GB" sz="1200"/>
          </a:p>
        </p:txBody>
      </p:sp>
      <p:sp>
        <p:nvSpPr>
          <p:cNvPr id="1471" name="Google Shape;1471;p37"/>
          <p:cNvSpPr txBox="1"/>
          <p:nvPr>
            <p:ph type="subTitle" idx="4"/>
          </p:nvPr>
        </p:nvSpPr>
        <p:spPr>
          <a:xfrm>
            <a:off x="4427855" y="4001135"/>
            <a:ext cx="4489450" cy="110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dancer robot can copy your movements with his mechanical parts. Of course only if you are in front of the camera which communicates with it.</a:t>
            </a:r>
            <a:endParaRPr lang="en-US" altLang="en-GB" sz="1200"/>
          </a:p>
        </p:txBody>
      </p:sp>
      <p:sp>
        <p:nvSpPr>
          <p:cNvPr id="1472" name="Google Shape;1472;p37"/>
          <p:cNvSpPr txBox="1"/>
          <p:nvPr>
            <p:ph type="title" idx="5"/>
          </p:nvPr>
        </p:nvSpPr>
        <p:spPr>
          <a:xfrm>
            <a:off x="2051598" y="105902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473" name="Google Shape;1473;p37"/>
          <p:cNvSpPr txBox="1"/>
          <p:nvPr>
            <p:ph type="title" idx="6"/>
          </p:nvPr>
        </p:nvSpPr>
        <p:spPr>
          <a:xfrm>
            <a:off x="20515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1474" name="Google Shape;1474;p37"/>
          <p:cNvSpPr txBox="1"/>
          <p:nvPr>
            <p:ph type="title" idx="7"/>
          </p:nvPr>
        </p:nvSpPr>
        <p:spPr>
          <a:xfrm>
            <a:off x="6603803" y="1059660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475" name="Google Shape;1475;p37"/>
          <p:cNvSpPr txBox="1"/>
          <p:nvPr>
            <p:ph type="title" idx="8"/>
          </p:nvPr>
        </p:nvSpPr>
        <p:spPr>
          <a:xfrm>
            <a:off x="6603803" y="3003506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1476" name="Google Shape;1476;p37"/>
          <p:cNvSpPr txBox="1"/>
          <p:nvPr>
            <p:ph type="subTitle" idx="13"/>
          </p:nvPr>
        </p:nvSpPr>
        <p:spPr>
          <a:xfrm>
            <a:off x="5516048" y="1411310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Synchronization</a:t>
            </a:r>
            <a:endParaRPr lang="en-US" altLang="en-GB"/>
          </a:p>
        </p:txBody>
      </p:sp>
      <p:sp>
        <p:nvSpPr>
          <p:cNvPr id="1477" name="Google Shape;1477;p37"/>
          <p:cNvSpPr txBox="1"/>
          <p:nvPr>
            <p:ph type="subTitle" idx="14"/>
          </p:nvPr>
        </p:nvSpPr>
        <p:spPr>
          <a:xfrm>
            <a:off x="899705" y="3537966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Visual and sound effects</a:t>
            </a:r>
            <a:endParaRPr lang="en-US" altLang="en-GB"/>
          </a:p>
        </p:txBody>
      </p:sp>
      <p:sp>
        <p:nvSpPr>
          <p:cNvPr id="1478" name="Google Shape;1478;p37"/>
          <p:cNvSpPr txBox="1"/>
          <p:nvPr>
            <p:ph type="subTitle" idx="15"/>
          </p:nvPr>
        </p:nvSpPr>
        <p:spPr>
          <a:xfrm>
            <a:off x="5516245" y="3435350"/>
            <a:ext cx="3233420" cy="682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Camera controlling dancer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6200000">
            <a:off x="142389" y="282721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1691640" y="293179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1" name="Google Shape;1841;p46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Dancer</a:t>
            </a:r>
            <a:endParaRPr lang="en-US" altLang="en-GB"/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9" name="Google Shape;2399;p63"/>
          <p:cNvGrpSpPr/>
          <p:nvPr/>
        </p:nvGrpSpPr>
        <p:grpSpPr>
          <a:xfrm>
            <a:off x="6516370" y="195580"/>
            <a:ext cx="2242185" cy="3149600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494831050_1017322260247511_2761815162999690407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125" y="231140"/>
            <a:ext cx="2099945" cy="278955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9740" name="Google Shape;9740;p74"/>
          <p:cNvGrpSpPr/>
          <p:nvPr/>
        </p:nvGrpSpPr>
        <p:grpSpPr>
          <a:xfrm rot="16200000" flipH="1">
            <a:off x="3167932" y="2811044"/>
            <a:ext cx="4248785" cy="24808"/>
            <a:chOff x="-4533123" y="4738465"/>
            <a:chExt cx="17520763" cy="102300"/>
          </a:xfrm>
        </p:grpSpPr>
        <p:cxnSp>
          <p:nvCxnSpPr>
            <p:cNvPr id="9741" name="Google Shape;9741;p74"/>
            <p:cNvCxnSpPr/>
            <p:nvPr/>
          </p:nvCxnSpPr>
          <p:spPr>
            <a:xfrm>
              <a:off x="-4533123" y="4789684"/>
              <a:ext cx="17520763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745" name="Google Shape;9745;p74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" name="Google Shape;9741;p74"/>
          <p:cNvCxnSpPr/>
          <p:nvPr/>
        </p:nvCxnSpPr>
        <p:spPr>
          <a:xfrm>
            <a:off x="5292090" y="868680"/>
            <a:ext cx="2736215" cy="4635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Google Shape;9741;p74"/>
          <p:cNvCxnSpPr/>
          <p:nvPr/>
        </p:nvCxnSpPr>
        <p:spPr>
          <a:xfrm>
            <a:off x="5292090" y="1779270"/>
            <a:ext cx="230441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Google Shape;9741;p74"/>
          <p:cNvCxnSpPr/>
          <p:nvPr/>
        </p:nvCxnSpPr>
        <p:spPr>
          <a:xfrm>
            <a:off x="5292090" y="2931795"/>
            <a:ext cx="158432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Google Shape;1842;p46"/>
          <p:cNvSpPr txBox="1"/>
          <p:nvPr/>
        </p:nvSpPr>
        <p:spPr>
          <a:xfrm>
            <a:off x="5724525" y="403225"/>
            <a:ext cx="1075055" cy="448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mg996 servos</a:t>
            </a:r>
            <a:endParaRPr lang="en-US" altLang="en-GB" sz="1000" b="1"/>
          </a:p>
        </p:txBody>
      </p:sp>
      <p:cxnSp>
        <p:nvCxnSpPr>
          <p:cNvPr id="2278" name="Google Shape;2278;p59"/>
          <p:cNvCxnSpPr>
            <a:stCxn id="20" idx="1"/>
          </p:cNvCxnSpPr>
          <p:nvPr/>
        </p:nvCxnSpPr>
        <p:spPr>
          <a:xfrm rot="10800000" flipV="1">
            <a:off x="5541645" y="627380"/>
            <a:ext cx="182880" cy="24130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278;p59"/>
          <p:cNvCxnSpPr>
            <a:stCxn id="30" idx="1"/>
          </p:cNvCxnSpPr>
          <p:nvPr/>
        </p:nvCxnSpPr>
        <p:spPr>
          <a:xfrm rot="10800000" flipV="1">
            <a:off x="5541010" y="1619885"/>
            <a:ext cx="182245" cy="145415"/>
          </a:xfrm>
          <a:prstGeom prst="bentConnector3">
            <a:avLst>
              <a:gd name="adj1" fmla="val 97212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842;p46"/>
          <p:cNvSpPr txBox="1"/>
          <p:nvPr/>
        </p:nvSpPr>
        <p:spPr>
          <a:xfrm>
            <a:off x="5723890" y="1410970"/>
            <a:ext cx="1074420" cy="4184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ESP32 </a:t>
            </a:r>
            <a:endParaRPr lang="en-US" altLang="en-GB" sz="1000" b="1"/>
          </a:p>
        </p:txBody>
      </p:sp>
      <p:sp>
        <p:nvSpPr>
          <p:cNvPr id="31" name="Google Shape;1842;p46"/>
          <p:cNvSpPr txBox="1"/>
          <p:nvPr/>
        </p:nvSpPr>
        <p:spPr>
          <a:xfrm>
            <a:off x="5507990" y="2499360"/>
            <a:ext cx="1075055" cy="285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motors</a:t>
            </a:r>
            <a:endParaRPr lang="sk-SK" altLang="en-US" sz="1000" b="1"/>
          </a:p>
        </p:txBody>
      </p:sp>
      <p:cxnSp>
        <p:nvCxnSpPr>
          <p:cNvPr id="32" name="Google Shape;2278;p59"/>
          <p:cNvCxnSpPr/>
          <p:nvPr/>
        </p:nvCxnSpPr>
        <p:spPr>
          <a:xfrm rot="10800000" flipV="1">
            <a:off x="5430520" y="2648585"/>
            <a:ext cx="77470" cy="28321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842;p46"/>
          <p:cNvSpPr txBox="1"/>
          <p:nvPr/>
        </p:nvSpPr>
        <p:spPr>
          <a:xfrm>
            <a:off x="5436235" y="343662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3D printed battery holder</a:t>
            </a:r>
            <a:endParaRPr lang="sk-SK" altLang="en-US" sz="1000" b="1"/>
          </a:p>
        </p:txBody>
      </p:sp>
      <p:cxnSp>
        <p:nvCxnSpPr>
          <p:cNvPr id="35" name="Google Shape;9741;p74"/>
          <p:cNvCxnSpPr/>
          <p:nvPr/>
        </p:nvCxnSpPr>
        <p:spPr>
          <a:xfrm>
            <a:off x="7236460" y="915035"/>
            <a:ext cx="0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Google Shape;9741;p74"/>
          <p:cNvCxnSpPr/>
          <p:nvPr/>
        </p:nvCxnSpPr>
        <p:spPr>
          <a:xfrm flipV="1">
            <a:off x="7267575" y="801370"/>
            <a:ext cx="0" cy="43180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Google Shape;9741;p74"/>
          <p:cNvCxnSpPr/>
          <p:nvPr/>
        </p:nvCxnSpPr>
        <p:spPr>
          <a:xfrm flipV="1">
            <a:off x="8028305" y="915035"/>
            <a:ext cx="0" cy="43243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 descr="489731487_1390324348670464_3138861652682892035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252095"/>
            <a:ext cx="1144905" cy="2499360"/>
          </a:xfrm>
          <a:prstGeom prst="rect">
            <a:avLst/>
          </a:prstGeom>
          <a:effectLst/>
        </p:spPr>
      </p:pic>
      <p:cxnSp>
        <p:nvCxnSpPr>
          <p:cNvPr id="39" name="Google Shape;9741;p74"/>
          <p:cNvCxnSpPr/>
          <p:nvPr/>
        </p:nvCxnSpPr>
        <p:spPr>
          <a:xfrm flipH="1">
            <a:off x="3564255" y="699135"/>
            <a:ext cx="1727835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Google Shape;9741;p74"/>
          <p:cNvCxnSpPr/>
          <p:nvPr/>
        </p:nvCxnSpPr>
        <p:spPr>
          <a:xfrm flipH="1">
            <a:off x="2844165" y="699135"/>
            <a:ext cx="72009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Google Shape;2278;p59"/>
          <p:cNvCxnSpPr/>
          <p:nvPr/>
        </p:nvCxnSpPr>
        <p:spPr>
          <a:xfrm rot="5400000" flipV="1">
            <a:off x="4836160" y="507365"/>
            <a:ext cx="215900" cy="167640"/>
          </a:xfrm>
          <a:prstGeom prst="bentConnector3">
            <a:avLst>
              <a:gd name="adj1" fmla="val -294"/>
            </a:avLst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842;p46"/>
          <p:cNvSpPr txBox="1"/>
          <p:nvPr/>
        </p:nvSpPr>
        <p:spPr>
          <a:xfrm>
            <a:off x="3996055" y="267335"/>
            <a:ext cx="1230630" cy="3797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3D printed </a:t>
            </a:r>
            <a:r>
              <a:rPr lang="sk-SK" altLang="en-US" sz="1000" b="1"/>
              <a:t>parts</a:t>
            </a:r>
            <a:endParaRPr lang="sk-SK" altLang="en-US" sz="1000" b="1"/>
          </a:p>
        </p:txBody>
      </p:sp>
      <p:cxnSp>
        <p:nvCxnSpPr>
          <p:cNvPr id="45" name="Google Shape;9741;p74"/>
          <p:cNvCxnSpPr/>
          <p:nvPr/>
        </p:nvCxnSpPr>
        <p:spPr>
          <a:xfrm flipH="1">
            <a:off x="3060065" y="1635125"/>
            <a:ext cx="2232025" cy="1016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Google Shape;9741;p74"/>
          <p:cNvCxnSpPr/>
          <p:nvPr/>
        </p:nvCxnSpPr>
        <p:spPr>
          <a:xfrm flipH="1">
            <a:off x="3131820" y="2283460"/>
            <a:ext cx="216027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8" name="Picture 47" descr="494837399_2136219173547617_8975978343976637348_n"/>
          <p:cNvPicPr>
            <a:picLocks noChangeAspect="1"/>
          </p:cNvPicPr>
          <p:nvPr/>
        </p:nvPicPr>
        <p:blipFill>
          <a:blip r:embed="rId3"/>
          <a:srcRect t="64889"/>
          <a:stretch>
            <a:fillRect/>
          </a:stretch>
        </p:blipFill>
        <p:spPr>
          <a:xfrm>
            <a:off x="1835785" y="3003550"/>
            <a:ext cx="2357120" cy="1805940"/>
          </a:xfrm>
          <a:prstGeom prst="rect">
            <a:avLst/>
          </a:prstGeom>
          <a:effectLst>
            <a:glow rad="127000">
              <a:schemeClr val="accent1">
                <a:alpha val="9000"/>
              </a:schemeClr>
            </a:glow>
          </a:effectLst>
        </p:spPr>
      </p:pic>
      <p:cxnSp>
        <p:nvCxnSpPr>
          <p:cNvPr id="54" name="Google Shape;9741;p74"/>
          <p:cNvCxnSpPr/>
          <p:nvPr/>
        </p:nvCxnSpPr>
        <p:spPr>
          <a:xfrm flipH="1">
            <a:off x="3347720" y="3363595"/>
            <a:ext cx="19443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Google Shape;9741;p74"/>
          <p:cNvCxnSpPr/>
          <p:nvPr/>
        </p:nvCxnSpPr>
        <p:spPr>
          <a:xfrm flipH="1">
            <a:off x="2555875" y="4299585"/>
            <a:ext cx="273621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Google Shape;9741;p74"/>
          <p:cNvCxnSpPr/>
          <p:nvPr/>
        </p:nvCxnSpPr>
        <p:spPr>
          <a:xfrm flipH="1">
            <a:off x="2915920" y="3291840"/>
            <a:ext cx="23761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Google Shape;9741;p74"/>
          <p:cNvCxnSpPr/>
          <p:nvPr/>
        </p:nvCxnSpPr>
        <p:spPr>
          <a:xfrm flipH="1">
            <a:off x="3564255" y="4011930"/>
            <a:ext cx="172783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Google Shape;9741;p74"/>
          <p:cNvCxnSpPr/>
          <p:nvPr/>
        </p:nvCxnSpPr>
        <p:spPr>
          <a:xfrm flipH="1">
            <a:off x="2627630" y="3651885"/>
            <a:ext cx="266446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Google Shape;2278;p59"/>
          <p:cNvCxnSpPr/>
          <p:nvPr/>
        </p:nvCxnSpPr>
        <p:spPr>
          <a:xfrm rot="10800000">
            <a:off x="5304790" y="3363595"/>
            <a:ext cx="1728470" cy="64897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278;p59"/>
          <p:cNvCxnSpPr>
            <a:stCxn id="73" idx="1"/>
          </p:cNvCxnSpPr>
          <p:nvPr/>
        </p:nvCxnSpPr>
        <p:spPr>
          <a:xfrm rot="10800000" flipV="1">
            <a:off x="5280025" y="3176905"/>
            <a:ext cx="444500" cy="95885"/>
          </a:xfrm>
          <a:prstGeom prst="bentConnector3">
            <a:avLst>
              <a:gd name="adj1" fmla="val 498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1842;p46"/>
          <p:cNvSpPr txBox="1"/>
          <p:nvPr/>
        </p:nvSpPr>
        <p:spPr>
          <a:xfrm>
            <a:off x="5724525" y="2916555"/>
            <a:ext cx="1269365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up converters</a:t>
            </a:r>
            <a:endParaRPr lang="sk-SK" altLang="en-US" sz="1000" b="1"/>
          </a:p>
        </p:txBody>
      </p:sp>
      <p:cxnSp>
        <p:nvCxnSpPr>
          <p:cNvPr id="74" name="Google Shape;2278;p59"/>
          <p:cNvCxnSpPr/>
          <p:nvPr/>
        </p:nvCxnSpPr>
        <p:spPr>
          <a:xfrm rot="10800000" flipV="1">
            <a:off x="5279390" y="4011295"/>
            <a:ext cx="1525270" cy="3175"/>
          </a:xfrm>
          <a:prstGeom prst="bentConnector3">
            <a:avLst>
              <a:gd name="adj1" fmla="val 9945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1842;p46"/>
          <p:cNvSpPr txBox="1"/>
          <p:nvPr/>
        </p:nvSpPr>
        <p:spPr>
          <a:xfrm>
            <a:off x="6993890" y="3795395"/>
            <a:ext cx="102108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 drivers</a:t>
            </a:r>
            <a:endParaRPr lang="sk-SK" altLang="en-US" sz="1000" b="1"/>
          </a:p>
        </p:txBody>
      </p:sp>
      <p:cxnSp>
        <p:nvCxnSpPr>
          <p:cNvPr id="76" name="Google Shape;2278;p59"/>
          <p:cNvCxnSpPr/>
          <p:nvPr/>
        </p:nvCxnSpPr>
        <p:spPr>
          <a:xfrm rot="10800000">
            <a:off x="5280025" y="4314190"/>
            <a:ext cx="492760" cy="289560"/>
          </a:xfrm>
          <a:prstGeom prst="bentConnector3">
            <a:avLst>
              <a:gd name="adj1" fmla="val 627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1842;p46"/>
          <p:cNvSpPr txBox="1"/>
          <p:nvPr/>
        </p:nvSpPr>
        <p:spPr>
          <a:xfrm>
            <a:off x="5723255" y="444373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down converter</a:t>
            </a:r>
            <a:endParaRPr lang="sk-SK" altLang="en-US" sz="1000" b="1"/>
          </a:p>
        </p:txBody>
      </p:sp>
      <p:sp>
        <p:nvSpPr>
          <p:cNvPr id="78" name="Google Shape;9745;p74"/>
          <p:cNvSpPr/>
          <p:nvPr/>
        </p:nvSpPr>
        <p:spPr>
          <a:xfrm rot="16200000" flipH="1">
            <a:off x="6685176" y="3987381"/>
            <a:ext cx="24808" cy="24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9" name="Google Shape;2278;p59"/>
          <p:cNvCxnSpPr>
            <a:stCxn id="34" idx="1"/>
          </p:cNvCxnSpPr>
          <p:nvPr/>
        </p:nvCxnSpPr>
        <p:spPr>
          <a:xfrm rot="10800000">
            <a:off x="5291455" y="3651250"/>
            <a:ext cx="144780" cy="45085"/>
          </a:xfrm>
          <a:prstGeom prst="bentConnector3">
            <a:avLst>
              <a:gd name="adj1" fmla="val 4956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grpSp>
        <p:nvGrpSpPr>
          <p:cNvPr id="2399" name="Google Shape;2399;p63"/>
          <p:cNvGrpSpPr/>
          <p:nvPr/>
        </p:nvGrpSpPr>
        <p:grpSpPr>
          <a:xfrm>
            <a:off x="7395210" y="1863725"/>
            <a:ext cx="1634490" cy="3165475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Pianist</a:t>
            </a:r>
            <a:endParaRPr lang="sk-SK" altLang="en-GB"/>
          </a:p>
        </p:txBody>
      </p:sp>
      <p:sp>
        <p:nvSpPr>
          <p:cNvPr id="2303" name="Google Shape;2303;p61"/>
          <p:cNvSpPr txBox="1"/>
          <p:nvPr/>
        </p:nvSpPr>
        <p:spPr>
          <a:xfrm>
            <a:off x="3563620" y="699135"/>
            <a:ext cx="2280285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Mechanics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4" name="Google Shape;2304;p61"/>
          <p:cNvSpPr txBox="1"/>
          <p:nvPr/>
        </p:nvSpPr>
        <p:spPr>
          <a:xfrm>
            <a:off x="5920740" y="1635125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V-slot profiles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05" name="Google Shape;2305;p61"/>
          <p:cNvGrpSpPr/>
          <p:nvPr/>
        </p:nvGrpSpPr>
        <p:grpSpPr>
          <a:xfrm>
            <a:off x="3225309" y="79870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8" name="Google Shape;2308;p61"/>
          <p:cNvSpPr txBox="1"/>
          <p:nvPr/>
        </p:nvSpPr>
        <p:spPr>
          <a:xfrm>
            <a:off x="3330015" y="2571938"/>
            <a:ext cx="22800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Electronics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3343910" y="303530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MG90s servos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10" name="Google Shape;2310;p61"/>
          <p:cNvGrpSpPr/>
          <p:nvPr/>
        </p:nvGrpSpPr>
        <p:grpSpPr>
          <a:xfrm>
            <a:off x="3046874" y="2570037"/>
            <a:ext cx="285579" cy="285597"/>
            <a:chOff x="5204821" y="2495492"/>
            <a:chExt cx="285579" cy="285597"/>
          </a:xfrm>
        </p:grpSpPr>
        <p:sp>
          <p:nvSpPr>
            <p:cNvPr id="2311" name="Google Shape;2311;p61"/>
            <p:cNvSpPr/>
            <p:nvPr/>
          </p:nvSpPr>
          <p:spPr>
            <a:xfrm>
              <a:off x="5204821" y="2495492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5261536" y="2552197"/>
              <a:ext cx="172110" cy="17212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2 at 20.53.43 (1)"/>
          <p:cNvPicPr>
            <a:picLocks noChangeAspect="1"/>
          </p:cNvPicPr>
          <p:nvPr/>
        </p:nvPicPr>
        <p:blipFill>
          <a:blip r:embed="rId2"/>
          <a:srcRect b="49937"/>
          <a:stretch>
            <a:fillRect/>
          </a:stretch>
        </p:blipFill>
        <p:spPr>
          <a:xfrm>
            <a:off x="5219700" y="3035300"/>
            <a:ext cx="2024380" cy="760095"/>
          </a:xfrm>
          <a:prstGeom prst="rect">
            <a:avLst/>
          </a:prstGeom>
        </p:spPr>
      </p:pic>
      <p:pic>
        <p:nvPicPr>
          <p:cNvPr id="3" name="Picture 2" descr="WhatsApp Image 2025-06-22 at 20.53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214120"/>
            <a:ext cx="2581275" cy="1936115"/>
          </a:xfrm>
          <a:prstGeom prst="rect">
            <a:avLst/>
          </a:prstGeom>
        </p:spPr>
      </p:pic>
      <p:pic>
        <p:nvPicPr>
          <p:cNvPr id="4" name="508337491_9289680591132360_8408591318049961257_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1255" y="1995170"/>
            <a:ext cx="1439545" cy="2637155"/>
          </a:xfrm>
          <a:prstGeom prst="rect">
            <a:avLst/>
          </a:prstGeom>
        </p:spPr>
      </p:pic>
      <p:grpSp>
        <p:nvGrpSpPr>
          <p:cNvPr id="11" name="Google Shape;2315;p61"/>
          <p:cNvGrpSpPr/>
          <p:nvPr/>
        </p:nvGrpSpPr>
        <p:grpSpPr>
          <a:xfrm>
            <a:off x="7380114" y="798682"/>
            <a:ext cx="285579" cy="285597"/>
            <a:chOff x="5204821" y="3669529"/>
            <a:chExt cx="285579" cy="285597"/>
          </a:xfrm>
        </p:grpSpPr>
        <p:sp>
          <p:nvSpPr>
            <p:cNvPr id="12" name="Google Shape;2316;p61"/>
            <p:cNvSpPr/>
            <p:nvPr/>
          </p:nvSpPr>
          <p:spPr>
            <a:xfrm>
              <a:off x="5204821" y="3669529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317;p61"/>
            <p:cNvSpPr/>
            <p:nvPr/>
          </p:nvSpPr>
          <p:spPr>
            <a:xfrm>
              <a:off x="5261536" y="3726235"/>
              <a:ext cx="172110" cy="1721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308;p61"/>
          <p:cNvSpPr txBox="1"/>
          <p:nvPr/>
        </p:nvSpPr>
        <p:spPr>
          <a:xfrm>
            <a:off x="7745730" y="771525"/>
            <a:ext cx="119507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Testing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" name="Google Shape;2307;p61"/>
          <p:cNvSpPr/>
          <p:nvPr/>
        </p:nvSpPr>
        <p:spPr>
          <a:xfrm>
            <a:off x="57959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304;p61"/>
          <p:cNvSpPr txBox="1"/>
          <p:nvPr/>
        </p:nvSpPr>
        <p:spPr>
          <a:xfrm>
            <a:off x="3502025" y="1131570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kits for moving parts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2304;p61"/>
          <p:cNvSpPr txBox="1"/>
          <p:nvPr/>
        </p:nvSpPr>
        <p:spPr>
          <a:xfrm>
            <a:off x="3502025" y="1635760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GT-2 belt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2307;p61"/>
          <p:cNvSpPr/>
          <p:nvPr/>
        </p:nvSpPr>
        <p:spPr>
          <a:xfrm>
            <a:off x="3282024" y="127514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2307;p61"/>
          <p:cNvSpPr/>
          <p:nvPr/>
        </p:nvSpPr>
        <p:spPr>
          <a:xfrm>
            <a:off x="32813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94" name="Google Shape;2294;p60"/>
          <p:cNvCxnSpPr>
            <a:stCxn id="31" idx="2"/>
          </p:cNvCxnSpPr>
          <p:nvPr/>
        </p:nvCxnSpPr>
        <p:spPr>
          <a:xfrm rot="10800000" flipV="1">
            <a:off x="532765" y="1865630"/>
            <a:ext cx="2748915" cy="563245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" name="Google Shape;2294;p60"/>
          <p:cNvCxnSpPr>
            <a:stCxn id="30" idx="2"/>
          </p:cNvCxnSpPr>
          <p:nvPr/>
        </p:nvCxnSpPr>
        <p:spPr>
          <a:xfrm rot="10800000" flipV="1">
            <a:off x="1403985" y="1360805"/>
            <a:ext cx="1878330" cy="418465"/>
          </a:xfrm>
          <a:prstGeom prst="bentConnector3">
            <a:avLst>
              <a:gd name="adj1" fmla="val 99966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" name="Google Shape;2294;p60"/>
          <p:cNvCxnSpPr>
            <a:stCxn id="30" idx="2"/>
          </p:cNvCxnSpPr>
          <p:nvPr/>
        </p:nvCxnSpPr>
        <p:spPr>
          <a:xfrm rot="10800000" flipV="1">
            <a:off x="1691005" y="1360805"/>
            <a:ext cx="1590675" cy="41846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2294;p60"/>
          <p:cNvCxnSpPr>
            <a:stCxn id="25" idx="4"/>
          </p:cNvCxnSpPr>
          <p:nvPr/>
        </p:nvCxnSpPr>
        <p:spPr>
          <a:xfrm rot="5400000" flipV="1">
            <a:off x="5097145" y="2735580"/>
            <a:ext cx="1627505" cy="57785"/>
          </a:xfrm>
          <a:prstGeom prst="bentConnector3">
            <a:avLst>
              <a:gd name="adj1" fmla="val 100117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Google Shape;2304;p61"/>
          <p:cNvSpPr txBox="1"/>
          <p:nvPr/>
        </p:nvSpPr>
        <p:spPr>
          <a:xfrm>
            <a:off x="5896610" y="1131570"/>
            <a:ext cx="145288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belt tensioner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2307;p61"/>
          <p:cNvSpPr/>
          <p:nvPr/>
        </p:nvSpPr>
        <p:spPr>
          <a:xfrm>
            <a:off x="5671529" y="127260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Picture 40" descr="WhatsApp Image 2025-06-22 at 20.53.43 (2)"/>
          <p:cNvPicPr>
            <a:picLocks noChangeAspect="1"/>
          </p:cNvPicPr>
          <p:nvPr/>
        </p:nvPicPr>
        <p:blipFill>
          <a:blip r:embed="rId7"/>
          <a:srcRect l="16790" t="16590" r="66370" b="60961"/>
          <a:stretch>
            <a:fillRect/>
          </a:stretch>
        </p:blipFill>
        <p:spPr>
          <a:xfrm>
            <a:off x="611505" y="3286760"/>
            <a:ext cx="1742440" cy="1742440"/>
          </a:xfrm>
          <a:prstGeom prst="rect">
            <a:avLst/>
          </a:prstGeom>
        </p:spPr>
      </p:pic>
      <p:sp>
        <p:nvSpPr>
          <p:cNvPr id="43" name="Google Shape;2307;p61"/>
          <p:cNvSpPr/>
          <p:nvPr/>
        </p:nvSpPr>
        <p:spPr>
          <a:xfrm>
            <a:off x="3103589" y="314775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4" name="Google Shape;2294;p60"/>
          <p:cNvCxnSpPr>
            <a:stCxn id="39" idx="4"/>
          </p:cNvCxnSpPr>
          <p:nvPr/>
        </p:nvCxnSpPr>
        <p:spPr>
          <a:xfrm rot="5400000">
            <a:off x="4457065" y="2351405"/>
            <a:ext cx="2207260" cy="39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2294;p60"/>
          <p:cNvCxnSpPr>
            <a:stCxn id="25" idx="4"/>
          </p:cNvCxnSpPr>
          <p:nvPr/>
        </p:nvCxnSpPr>
        <p:spPr>
          <a:xfrm rot="5400000" flipV="1">
            <a:off x="5781040" y="2051685"/>
            <a:ext cx="1412240" cy="1210945"/>
          </a:xfrm>
          <a:prstGeom prst="bentConnector3">
            <a:avLst>
              <a:gd name="adj1" fmla="val 4997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" name="Google Shape;2294;p60"/>
          <p:cNvCxnSpPr>
            <a:stCxn id="25" idx="4"/>
          </p:cNvCxnSpPr>
          <p:nvPr/>
        </p:nvCxnSpPr>
        <p:spPr>
          <a:xfrm rot="5400000">
            <a:off x="4880610" y="2578100"/>
            <a:ext cx="1628140" cy="37401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545" y="3823970"/>
            <a:ext cx="1049020" cy="1252220"/>
          </a:xfrm>
          <a:prstGeom prst="rect">
            <a:avLst/>
          </a:prstGeom>
        </p:spPr>
      </p:pic>
      <p:sp>
        <p:nvSpPr>
          <p:cNvPr id="48" name="Google Shape;2309;p61"/>
          <p:cNvSpPr txBox="1"/>
          <p:nvPr/>
        </p:nvSpPr>
        <p:spPr>
          <a:xfrm>
            <a:off x="3329940" y="345249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NEMA 17 motors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2309;p61"/>
          <p:cNvSpPr txBox="1"/>
          <p:nvPr/>
        </p:nvSpPr>
        <p:spPr>
          <a:xfrm>
            <a:off x="3391535" y="451548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ESP32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2309;p61"/>
          <p:cNvSpPr txBox="1"/>
          <p:nvPr/>
        </p:nvSpPr>
        <p:spPr>
          <a:xfrm>
            <a:off x="3347720" y="401193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motor driver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3103589" y="418280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3102954" y="362337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307;p61"/>
          <p:cNvSpPr/>
          <p:nvPr/>
        </p:nvSpPr>
        <p:spPr>
          <a:xfrm>
            <a:off x="3103589" y="463238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4" name="Google Shape;2384;p62"/>
          <p:cNvCxnSpPr>
            <a:stCxn id="51" idx="2"/>
          </p:cNvCxnSpPr>
          <p:nvPr/>
        </p:nvCxnSpPr>
        <p:spPr>
          <a:xfrm rot="10800000" flipH="1">
            <a:off x="3103880" y="4227195"/>
            <a:ext cx="3196590" cy="41275"/>
          </a:xfrm>
          <a:prstGeom prst="bentConnector5">
            <a:avLst>
              <a:gd name="adj1" fmla="val -7449"/>
              <a:gd name="adj2" fmla="val 786154"/>
              <a:gd name="adj3" fmla="val 527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V="1">
            <a:off x="1259840" y="3233420"/>
            <a:ext cx="1844040" cy="1209675"/>
          </a:xfrm>
          <a:prstGeom prst="bentConnector3">
            <a:avLst>
              <a:gd name="adj1" fmla="val 1090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V="1">
            <a:off x="1303020" y="3709670"/>
            <a:ext cx="1800225" cy="86360"/>
          </a:xfrm>
          <a:prstGeom prst="bentConnector3">
            <a:avLst>
              <a:gd name="adj1" fmla="val 10028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" name="Google Shape;2384;p62"/>
          <p:cNvCxnSpPr>
            <a:stCxn id="53" idx="2"/>
          </p:cNvCxnSpPr>
          <p:nvPr/>
        </p:nvCxnSpPr>
        <p:spPr>
          <a:xfrm rot="10800000" flipH="1" flipV="1">
            <a:off x="3103245" y="4718050"/>
            <a:ext cx="2836545" cy="13335"/>
          </a:xfrm>
          <a:prstGeom prst="bentConnector5">
            <a:avLst>
              <a:gd name="adj1" fmla="val -8395"/>
              <a:gd name="adj2" fmla="val 2428571"/>
              <a:gd name="adj3" fmla="val 530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" name="Google Shape;2294;p60"/>
          <p:cNvCxnSpPr>
            <a:stCxn id="12" idx="4"/>
            <a:endCxn id="4" idx="0"/>
          </p:cNvCxnSpPr>
          <p:nvPr/>
        </p:nvCxnSpPr>
        <p:spPr>
          <a:xfrm rot="5400000" flipV="1">
            <a:off x="7416800" y="1190625"/>
            <a:ext cx="910590" cy="6985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ysDot"/>
            <a:miter lim="800000"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0800000">
            <a:off x="6883549" y="307613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4068445" y="204660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3 at 13.17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00" y="2571750"/>
            <a:ext cx="1565275" cy="1174115"/>
          </a:xfrm>
          <a:prstGeom prst="rect">
            <a:avLst/>
          </a:prstGeom>
        </p:spPr>
      </p:pic>
      <p:pic>
        <p:nvPicPr>
          <p:cNvPr id="3" name="Picture 2" descr="WhatsApp Image 2025-06-23 at 13.17.25"/>
          <p:cNvPicPr>
            <a:picLocks noChangeAspect="1"/>
          </p:cNvPicPr>
          <p:nvPr/>
        </p:nvPicPr>
        <p:blipFill>
          <a:blip r:embed="rId2"/>
          <a:srcRect l="40382" t="31571" b="29680"/>
          <a:stretch>
            <a:fillRect/>
          </a:stretch>
        </p:blipFill>
        <p:spPr>
          <a:xfrm rot="16200000">
            <a:off x="2337435" y="1572260"/>
            <a:ext cx="1080770" cy="944880"/>
          </a:xfrm>
          <a:prstGeom prst="rect">
            <a:avLst/>
          </a:prstGeom>
        </p:spPr>
      </p:pic>
      <p:pic>
        <p:nvPicPr>
          <p:cNvPr id="1" name="Picture 0" descr="WhatsApp Image 2025-06-23 at 13.17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40" y="2098675"/>
            <a:ext cx="2401570" cy="1800860"/>
          </a:xfrm>
          <a:prstGeom prst="rect">
            <a:avLst/>
          </a:prstGeom>
        </p:spPr>
      </p:pic>
      <p:sp>
        <p:nvSpPr>
          <p:cNvPr id="2323" name="Google Shape;2323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Drummer</a:t>
            </a:r>
            <a:endParaRPr lang="sk-SK" altLang="en-GB"/>
          </a:p>
        </p:txBody>
      </p:sp>
      <p:sp>
        <p:nvSpPr>
          <p:cNvPr id="2376" name="Google Shape;2376;p62"/>
          <p:cNvSpPr txBox="1"/>
          <p:nvPr/>
        </p:nvSpPr>
        <p:spPr>
          <a:xfrm>
            <a:off x="4246660" y="1131496"/>
            <a:ext cx="1549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holder for 3,7V batteries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0" name="Google Shape;2380;p62"/>
          <p:cNvSpPr txBox="1"/>
          <p:nvPr/>
        </p:nvSpPr>
        <p:spPr>
          <a:xfrm>
            <a:off x="467270" y="1630519"/>
            <a:ext cx="15423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1" name="Google Shape;2381;p62"/>
          <p:cNvSpPr txBox="1"/>
          <p:nvPr/>
        </p:nvSpPr>
        <p:spPr>
          <a:xfrm>
            <a:off x="6256655" y="1133475"/>
            <a:ext cx="267525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Step down converter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3" name="Google Shape;2383;p62"/>
          <p:cNvSpPr txBox="1"/>
          <p:nvPr/>
        </p:nvSpPr>
        <p:spPr>
          <a:xfrm>
            <a:off x="830580" y="1617980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MG996R servo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84" name="Google Shape;2384;p62"/>
          <p:cNvCxnSpPr>
            <a:stCxn id="2383" idx="3"/>
          </p:cNvCxnSpPr>
          <p:nvPr/>
        </p:nvCxnSpPr>
        <p:spPr>
          <a:xfrm>
            <a:off x="2367915" y="1859280"/>
            <a:ext cx="550545" cy="262890"/>
          </a:xfrm>
          <a:prstGeom prst="bentConnector3">
            <a:avLst>
              <a:gd name="adj1" fmla="val 98370"/>
            </a:avLst>
          </a:prstGeom>
          <a:ln w="31750" cap="rnd">
            <a:solidFill>
              <a:schemeClr val="accent2"/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6" name="Google Shape;2386;p62"/>
          <p:cNvCxnSpPr>
            <a:stCxn id="2376" idx="1"/>
          </p:cNvCxnSpPr>
          <p:nvPr/>
        </p:nvCxnSpPr>
        <p:spPr>
          <a:xfrm rot="10800000" flipH="1" flipV="1">
            <a:off x="4246245" y="1524635"/>
            <a:ext cx="1405255" cy="974725"/>
          </a:xfrm>
          <a:prstGeom prst="bentConnector3">
            <a:avLst>
              <a:gd name="adj1" fmla="val -16945"/>
            </a:avLst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7" name="Google Shape;2387;p62"/>
          <p:cNvCxnSpPr>
            <a:stCxn id="13" idx="0"/>
          </p:cNvCxnSpPr>
          <p:nvPr/>
        </p:nvCxnSpPr>
        <p:spPr>
          <a:xfrm rot="16200000">
            <a:off x="3805555" y="3568065"/>
            <a:ext cx="1330325" cy="489585"/>
          </a:xfrm>
          <a:prstGeom prst="bentConnector3">
            <a:avLst>
              <a:gd name="adj1" fmla="val 99713"/>
            </a:avLst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Google Shape;2383;p62"/>
          <p:cNvSpPr txBox="1"/>
          <p:nvPr/>
        </p:nvSpPr>
        <p:spPr>
          <a:xfrm>
            <a:off x="7259320" y="1616075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Led strips	 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" name="Google Shape;9741;p74"/>
          <p:cNvCxnSpPr/>
          <p:nvPr/>
        </p:nvCxnSpPr>
        <p:spPr>
          <a:xfrm flipV="1">
            <a:off x="8820785" y="1851660"/>
            <a:ext cx="0" cy="1656080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Google Shape;9741;p74"/>
          <p:cNvCxnSpPr/>
          <p:nvPr/>
        </p:nvCxnSpPr>
        <p:spPr>
          <a:xfrm flipH="1">
            <a:off x="7369175" y="3147695"/>
            <a:ext cx="1451610" cy="0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Google Shape;9741;p74"/>
          <p:cNvCxnSpPr/>
          <p:nvPr/>
        </p:nvCxnSpPr>
        <p:spPr>
          <a:xfrm flipH="1">
            <a:off x="7800975" y="3507740"/>
            <a:ext cx="1019810" cy="3810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Google Shape;9741;p74"/>
          <p:cNvCxnSpPr/>
          <p:nvPr/>
        </p:nvCxnSpPr>
        <p:spPr>
          <a:xfrm flipH="1">
            <a:off x="8089900" y="3147695"/>
            <a:ext cx="730885" cy="0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Google Shape;2386;p62"/>
          <p:cNvCxnSpPr>
            <a:stCxn id="21" idx="2"/>
          </p:cNvCxnSpPr>
          <p:nvPr/>
        </p:nvCxnSpPr>
        <p:spPr>
          <a:xfrm rot="10800000" flipV="1">
            <a:off x="5796280" y="1372235"/>
            <a:ext cx="288290" cy="2279015"/>
          </a:xfrm>
          <a:prstGeom prst="bentConnector2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Google Shape;2381;p62"/>
          <p:cNvSpPr txBox="1"/>
          <p:nvPr/>
        </p:nvSpPr>
        <p:spPr>
          <a:xfrm>
            <a:off x="3780155" y="4478020"/>
            <a:ext cx="892810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button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2381;p62"/>
          <p:cNvSpPr txBox="1"/>
          <p:nvPr/>
        </p:nvSpPr>
        <p:spPr>
          <a:xfrm>
            <a:off x="4903470" y="4478020"/>
            <a:ext cx="89471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ESP32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Google Shape;2387;p62"/>
          <p:cNvCxnSpPr>
            <a:stCxn id="14" idx="0"/>
          </p:cNvCxnSpPr>
          <p:nvPr/>
        </p:nvCxnSpPr>
        <p:spPr>
          <a:xfrm rot="16200000" flipV="1">
            <a:off x="4656455" y="3783330"/>
            <a:ext cx="826135" cy="562610"/>
          </a:xfrm>
          <a:prstGeom prst="bentConnector3">
            <a:avLst>
              <a:gd name="adj1" fmla="val 99884"/>
            </a:avLst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305" name="Google Shape;2305;p61"/>
          <p:cNvGrpSpPr/>
          <p:nvPr/>
        </p:nvGrpSpPr>
        <p:grpSpPr>
          <a:xfrm>
            <a:off x="589424" y="170548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" name="Google Shape;2305;p61"/>
          <p:cNvGrpSpPr/>
          <p:nvPr/>
        </p:nvGrpSpPr>
        <p:grpSpPr>
          <a:xfrm>
            <a:off x="4083829" y="1363217"/>
            <a:ext cx="285579" cy="285597"/>
            <a:chOff x="5204821" y="1321454"/>
            <a:chExt cx="285579" cy="285597"/>
          </a:xfrm>
        </p:grpSpPr>
        <p:sp>
          <p:nvSpPr>
            <p:cNvPr id="17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2305;p61"/>
          <p:cNvGrpSpPr/>
          <p:nvPr/>
        </p:nvGrpSpPr>
        <p:grpSpPr>
          <a:xfrm>
            <a:off x="6027564" y="1229867"/>
            <a:ext cx="285579" cy="285597"/>
            <a:chOff x="5204821" y="1321454"/>
            <a:chExt cx="285579" cy="285597"/>
          </a:xfrm>
        </p:grpSpPr>
        <p:sp>
          <p:nvSpPr>
            <p:cNvPr id="20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305;p61"/>
          <p:cNvGrpSpPr/>
          <p:nvPr/>
        </p:nvGrpSpPr>
        <p:grpSpPr>
          <a:xfrm>
            <a:off x="7467744" y="1723262"/>
            <a:ext cx="285579" cy="285597"/>
            <a:chOff x="5204821" y="1321454"/>
            <a:chExt cx="285579" cy="285597"/>
          </a:xfrm>
        </p:grpSpPr>
        <p:sp>
          <p:nvSpPr>
            <p:cNvPr id="23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" name="Google Shape;2305;p61"/>
          <p:cNvGrpSpPr/>
          <p:nvPr/>
        </p:nvGrpSpPr>
        <p:grpSpPr>
          <a:xfrm>
            <a:off x="588789" y="1134617"/>
            <a:ext cx="285579" cy="285597"/>
            <a:chOff x="5204821" y="1321454"/>
            <a:chExt cx="285579" cy="285597"/>
          </a:xfrm>
        </p:grpSpPr>
        <p:sp>
          <p:nvSpPr>
            <p:cNvPr id="2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" name="Google Shape;2383;p62"/>
          <p:cNvSpPr txBox="1"/>
          <p:nvPr/>
        </p:nvSpPr>
        <p:spPr>
          <a:xfrm>
            <a:off x="611505" y="1059815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HARDWARE</a:t>
            </a:r>
            <a:endParaRPr lang="sk-SK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2383;p62"/>
          <p:cNvSpPr txBox="1"/>
          <p:nvPr/>
        </p:nvSpPr>
        <p:spPr>
          <a:xfrm>
            <a:off x="539750" y="2571750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SOFTWARE</a:t>
            </a:r>
            <a:endParaRPr lang="sk-SK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" name="Google Shape;2305;p61"/>
          <p:cNvGrpSpPr/>
          <p:nvPr/>
        </p:nvGrpSpPr>
        <p:grpSpPr>
          <a:xfrm>
            <a:off x="588789" y="2644647"/>
            <a:ext cx="285579" cy="285597"/>
            <a:chOff x="5204821" y="1321454"/>
            <a:chExt cx="285579" cy="285597"/>
          </a:xfrm>
        </p:grpSpPr>
        <p:sp>
          <p:nvSpPr>
            <p:cNvPr id="32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1104</Words>
  <Application>WPS Presentation</Application>
  <PresentationFormat/>
  <Paragraphs>94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Arial</vt:lpstr>
      <vt:lpstr>SimSun</vt:lpstr>
      <vt:lpstr>Wingdings</vt:lpstr>
      <vt:lpstr>Arial</vt:lpstr>
      <vt:lpstr>IBM Plex Mono</vt:lpstr>
      <vt:lpstr>Segoe Print</vt:lpstr>
      <vt:lpstr>Poppins</vt:lpstr>
      <vt:lpstr>Roboto Condensed Light</vt:lpstr>
      <vt:lpstr>Open Sans</vt:lpstr>
      <vt:lpstr>Source Code Pro</vt:lpstr>
      <vt:lpstr>PT Sans</vt:lpstr>
      <vt:lpstr>Microsoft YaHei</vt:lpstr>
      <vt:lpstr>Arial Unicode MS</vt:lpstr>
      <vt:lpstr>Introduction to Coding Workshop by Slidesgo</vt:lpstr>
      <vt:lpstr>Technical presentation</vt:lpstr>
      <vt:lpstr>04</vt:lpstr>
      <vt:lpstr>Dancer</vt:lpstr>
      <vt:lpstr>Pianist</vt:lpstr>
      <vt:lpstr>This is a map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/>
  <cp:lastModifiedBy>Martin</cp:lastModifiedBy>
  <cp:revision>10</cp:revision>
  <dcterms:created xsi:type="dcterms:W3CDTF">2025-06-21T12:47:00Z</dcterms:created>
  <dcterms:modified xsi:type="dcterms:W3CDTF">2025-06-23T09:55:52Z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9895DC005E4F498395EFE942982DFDF8_12</vt:lpwstr>
  </property>
  <property fmtid="{D5CDD505-2E9C-101B-9397-08002B2CF9AE}" pid="3" name="KSOProductBuildVer">
    <vt:lpwstr>1033-12.2.0.21546</vt:lpwstr>
  </property>
</Properties>
</file>